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660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70529-94EA-4E29-9C45-92BD307ACDEE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926740-20CD-4E1C-8B47-33459931EEF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10972800" cy="822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Arsenovic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Kaja i Masa</dc:creator>
  <cp:lastModifiedBy>Kaja i Masa</cp:lastModifiedBy>
  <cp:revision>1</cp:revision>
  <dcterms:created xsi:type="dcterms:W3CDTF">2013-02-19T19:35:12Z</dcterms:created>
  <dcterms:modified xsi:type="dcterms:W3CDTF">2013-02-19T19:35:37Z</dcterms:modified>
</cp:coreProperties>
</file>

<file path=docProps/thumbnail.jpeg>
</file>